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3" r:id="rId21"/>
    <p:sldId id="278" r:id="rId22"/>
    <p:sldId id="279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82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1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82873"/>
  </p:normalViewPr>
  <p:slideViewPr>
    <p:cSldViewPr snapToGrid="0" snapToObjects="1">
      <p:cViewPr varScale="1">
        <p:scale>
          <a:sx n="102" d="100"/>
          <a:sy n="102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3/20/59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/customer/create" TargetMode="Externa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dirty="0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ที่ </a:t>
            </a:r>
            <a:r>
              <a:rPr lang="en-US" dirty="0" smtClean="0"/>
              <a:t>construct </a:t>
            </a:r>
            <a:r>
              <a:rPr lang="th-TH" dirty="0" smtClean="0"/>
              <a:t>ทำการ </a:t>
            </a:r>
            <a:r>
              <a:rPr lang="en-US" dirty="0" smtClean="0"/>
              <a:t>load model </a:t>
            </a:r>
            <a:r>
              <a:rPr lang="en-US" dirty="0" err="1" smtClean="0"/>
              <a:t>M_Customer</a:t>
            </a:r>
            <a:r>
              <a:rPr lang="th-TH" dirty="0" smtClean="0"/>
              <a:t> และทำการใส่ </a:t>
            </a:r>
            <a:r>
              <a:rPr lang="en-US" dirty="0" smtClean="0"/>
              <a:t>alias </a:t>
            </a:r>
            <a:r>
              <a:rPr lang="th-TH" dirty="0" smtClean="0"/>
              <a:t>เป็น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$this-&gt;load-&gt;model(array(‘</a:t>
            </a:r>
            <a:r>
              <a:rPr lang="en-US" dirty="0" err="1" smtClean="0"/>
              <a:t>M_customer</a:t>
            </a:r>
            <a:r>
              <a:rPr lang="en-US" dirty="0" smtClean="0"/>
              <a:t>’=&gt;’</a:t>
            </a:r>
            <a:r>
              <a:rPr lang="en-US" dirty="0" err="1" smtClean="0"/>
              <a:t>cust</a:t>
            </a:r>
            <a:r>
              <a:rPr lang="en-US" dirty="0" smtClean="0"/>
              <a:t>’));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</a:t>
            </a:r>
            <a:r>
              <a:rPr lang="th-TH" dirty="0" smtClean="0"/>
              <a:t> และทำการเรียก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จาก </a:t>
            </a:r>
            <a:r>
              <a:rPr lang="en-US" dirty="0" smtClean="0"/>
              <a:t>model </a:t>
            </a:r>
            <a:r>
              <a:rPr lang="en-US" dirty="0" err="1" smtClean="0"/>
              <a:t>M_Customer</a:t>
            </a:r>
            <a:r>
              <a:rPr lang="th-TH" dirty="0"/>
              <a:t> </a:t>
            </a:r>
            <a:r>
              <a:rPr lang="th-TH" dirty="0" smtClean="0"/>
              <a:t>โดยใส่ </a:t>
            </a:r>
            <a:r>
              <a:rPr lang="en-US" dirty="0" smtClean="0"/>
              <a:t>$this-&gt;</a:t>
            </a:r>
            <a:r>
              <a:rPr lang="en-US" dirty="0" err="1" smtClean="0"/>
              <a:t>cust</a:t>
            </a:r>
            <a:r>
              <a:rPr lang="en-US" dirty="0" smtClean="0"/>
              <a:t>-&gt;</a:t>
            </a:r>
            <a:r>
              <a:rPr lang="en-US" dirty="0" err="1" smtClean="0"/>
              <a:t>getAllData</a:t>
            </a:r>
            <a:r>
              <a:rPr lang="en-US" dirty="0" smtClean="0"/>
              <a:t>(); </a:t>
            </a:r>
            <a:r>
              <a:rPr lang="th-TH" dirty="0" smtClean="0"/>
              <a:t>และทำการรับด้วย </a:t>
            </a:r>
            <a:r>
              <a:rPr lang="en-US" dirty="0" smtClean="0"/>
              <a:t>array $</a:t>
            </a:r>
            <a:r>
              <a:rPr lang="en-US" dirty="0" err="1" smtClean="0"/>
              <a:t>listData</a:t>
            </a:r>
            <a:r>
              <a:rPr lang="en-US" dirty="0" smtClean="0"/>
              <a:t>[“</a:t>
            </a:r>
            <a:r>
              <a:rPr lang="en-US" dirty="0" err="1" smtClean="0"/>
              <a:t>list_data</a:t>
            </a:r>
            <a:r>
              <a:rPr lang="en-US" dirty="0" smtClean="0"/>
              <a:t>”]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</a:t>
            </a:r>
            <a:r>
              <a:rPr lang="en-US" dirty="0" err="1" smtClean="0"/>
              <a:t>view_customer</a:t>
            </a:r>
            <a:r>
              <a:rPr lang="en-US" dirty="0" smtClean="0"/>
              <a:t> </a:t>
            </a:r>
            <a:r>
              <a:rPr lang="th-TH" dirty="0" smtClean="0"/>
              <a:t>และใส่ค่าในลงใน </a:t>
            </a:r>
            <a:r>
              <a:rPr lang="en-US" dirty="0" smtClean="0"/>
              <a:t>array $html[‘</a:t>
            </a:r>
            <a:r>
              <a:rPr lang="en-US" dirty="0" err="1" smtClean="0"/>
              <a:t>yeild</a:t>
            </a:r>
            <a:r>
              <a:rPr lang="en-US" dirty="0" smtClean="0"/>
              <a:t>’]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Web </a:t>
            </a:r>
            <a:r>
              <a:rPr lang="th-TH" dirty="0" smtClean="0"/>
              <a:t>โดยพิมพ์  </a:t>
            </a:r>
            <a:r>
              <a:rPr lang="en-US" dirty="0" smtClean="0">
                <a:hlinkClick r:id="rId2"/>
              </a:rPr>
              <a:t>http://127.0.0.1:8080/tutorial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File </a:t>
            </a:r>
            <a:r>
              <a:rPr lang="en-US" dirty="0" err="1" smtClean="0"/>
              <a:t>create_customer.php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form </a:t>
            </a:r>
            <a:r>
              <a:rPr lang="th-TH" dirty="0" smtClean="0"/>
              <a:t>ในการรับข้อมูล </a:t>
            </a:r>
            <a:r>
              <a:rPr lang="en-US" dirty="0" smtClean="0"/>
              <a:t>customer </a:t>
            </a:r>
            <a:r>
              <a:rPr lang="th-TH" dirty="0" smtClean="0"/>
              <a:t>โดยใช้ </a:t>
            </a:r>
            <a:r>
              <a:rPr lang="en-US" dirty="0" smtClean="0"/>
              <a:t>form helper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r>
              <a:rPr lang="en-US" dirty="0" smtClean="0"/>
              <a:t> </a:t>
            </a:r>
            <a:r>
              <a:rPr lang="th-TH" dirty="0" smtClean="0"/>
              <a:t>เข้ามาช่วย ประกอบด้วยคำสั่งดังนี้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form_open</a:t>
            </a:r>
            <a:r>
              <a:rPr lang="en-US" dirty="0" smtClean="0"/>
              <a:t> </a:t>
            </a:r>
            <a:r>
              <a:rPr lang="th-TH" dirty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form element </a:t>
            </a:r>
            <a:r>
              <a:rPr lang="th-TH" dirty="0" smtClean="0"/>
              <a:t>โดยทำการรับ </a:t>
            </a:r>
            <a:r>
              <a:rPr lang="en-US" dirty="0" smtClean="0"/>
              <a:t>parameter action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form_input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input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form_label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label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form_button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 button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form_close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/>
              <a:t> </a:t>
            </a:r>
            <a:r>
              <a:rPr lang="en-US" dirty="0" smtClean="0"/>
              <a:t>tag </a:t>
            </a:r>
            <a:r>
              <a:rPr lang="th-TH" dirty="0" smtClean="0"/>
              <a:t>ปิด </a:t>
            </a:r>
            <a:r>
              <a:rPr lang="en-US" dirty="0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table name </a:t>
            </a:r>
            <a:r>
              <a:rPr lang="th-TH" dirty="0" smtClean="0"/>
              <a:t>และ</a:t>
            </a:r>
            <a:r>
              <a:rPr lang="en-US" dirty="0" smtClean="0"/>
              <a:t> </a:t>
            </a:r>
            <a:r>
              <a:rPr lang="th-TH" dirty="0" smtClean="0"/>
              <a:t>ข้อมูลสำหรับ </a:t>
            </a:r>
            <a:r>
              <a:rPr lang="en-US" dirty="0" smtClean="0"/>
              <a:t>insert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</a:t>
            </a:r>
            <a:r>
              <a:rPr lang="th-TH" dirty="0" smtClean="0"/>
              <a:t>โปรแกรมโดยพิมพ์ </a:t>
            </a:r>
            <a:r>
              <a:rPr lang="en-US" dirty="0" smtClean="0"/>
              <a:t>URL = </a:t>
            </a:r>
            <a:r>
              <a:rPr lang="en-US" dirty="0" smtClean="0">
                <a:hlinkClick r:id="rId2"/>
              </a:rPr>
              <a:t>http://127.0.0.1:8080/tutorial/customer/create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ทำการเพิ่มตัวแปร </a:t>
            </a:r>
            <a:r>
              <a:rPr lang="en-US" dirty="0" smtClean="0"/>
              <a:t>action </a:t>
            </a:r>
            <a:r>
              <a:rPr lang="th-TH" dirty="0" smtClean="0"/>
              <a:t>เพื่อใช้ในการตรวจสอบว่าเป็นการ </a:t>
            </a:r>
            <a:r>
              <a:rPr lang="en-US" dirty="0" smtClean="0"/>
              <a:t>New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หรือเป็นการ </a:t>
            </a:r>
            <a:r>
              <a:rPr lang="en-US" dirty="0" smtClean="0"/>
              <a:t>Edit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‘customer/save</a:t>
            </a:r>
            <a:r>
              <a:rPr lang="en-US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‘customer/update</a:t>
            </a:r>
            <a:r>
              <a:rPr lang="en-US" dirty="0" smtClean="0"/>
              <a:t>/#id’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โดย </a:t>
            </a:r>
            <a:r>
              <a:rPr lang="en-US" dirty="0" smtClean="0"/>
              <a:t>#id </a:t>
            </a:r>
            <a:r>
              <a:rPr lang="th-TH" dirty="0" smtClean="0"/>
              <a:t>จะเป็น </a:t>
            </a:r>
            <a:r>
              <a:rPr lang="en-US" dirty="0" smtClean="0"/>
              <a:t>id </a:t>
            </a:r>
            <a:r>
              <a:rPr lang="th-TH" dirty="0" smtClean="0"/>
              <a:t>ของ </a:t>
            </a:r>
            <a:r>
              <a:rPr lang="en-US" dirty="0" smtClean="0"/>
              <a:t>customer </a:t>
            </a:r>
            <a:r>
              <a:rPr lang="th-TH" dirty="0" smtClean="0"/>
              <a:t>ที่ส่งมาจาก </a:t>
            </a:r>
            <a:r>
              <a:rPr lang="en-US" dirty="0" smtClean="0"/>
              <a:t>controller </a:t>
            </a:r>
            <a:r>
              <a:rPr lang="th-TH" dirty="0" smtClean="0"/>
              <a:t>โดยส่งมาใน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editData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Set Value </a:t>
            </a:r>
            <a:r>
              <a:rPr lang="th-TH" dirty="0" smtClean="0"/>
              <a:t>ให้กับ </a:t>
            </a:r>
            <a:r>
              <a:rPr lang="en-US" dirty="0"/>
              <a:t> </a:t>
            </a:r>
            <a:r>
              <a:rPr lang="en-US" dirty="0" smtClean="0"/>
              <a:t>field </a:t>
            </a:r>
            <a:r>
              <a:rPr lang="th-TH" dirty="0" smtClean="0"/>
              <a:t>ต่างๆ ด้วย </a:t>
            </a:r>
            <a:r>
              <a:rPr lang="en-US" dirty="0" smtClean="0"/>
              <a:t>function </a:t>
            </a:r>
            <a:r>
              <a:rPr lang="en-US" dirty="0" err="1" smtClean="0"/>
              <a:t>set_value</a:t>
            </a:r>
            <a:r>
              <a:rPr lang="en-US" dirty="0" smtClean="0"/>
              <a:t> </a:t>
            </a:r>
            <a:r>
              <a:rPr lang="th-TH" dirty="0" smtClean="0"/>
              <a:t>และนำค่าที่ได้จาก </a:t>
            </a:r>
            <a:r>
              <a:rPr lang="en-US" dirty="0" err="1" smtClean="0"/>
              <a:t>editData</a:t>
            </a:r>
            <a:r>
              <a:rPr lang="en-US" dirty="0" smtClean="0"/>
              <a:t> </a:t>
            </a:r>
            <a:r>
              <a:rPr lang="th-TH" dirty="0" smtClean="0"/>
              <a:t>มาใส่ กรอบสีแดงดังภาพ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en-US" dirty="0" smtClean="0"/>
              <a:t> </a:t>
            </a:r>
            <a:r>
              <a:rPr lang="th-TH" dirty="0" smtClean="0"/>
              <a:t>เพื่อทำการดึงค่า </a:t>
            </a:r>
            <a:r>
              <a:rPr lang="en-US" dirty="0"/>
              <a:t>c</a:t>
            </a:r>
            <a:r>
              <a:rPr lang="en-US" dirty="0" smtClean="0"/>
              <a:t>ustomer </a:t>
            </a:r>
            <a:r>
              <a:rPr lang="th-TH" dirty="0" smtClean="0"/>
              <a:t>จาก </a:t>
            </a:r>
            <a:r>
              <a:rPr lang="en-US" dirty="0" smtClean="0"/>
              <a:t>database </a:t>
            </a:r>
            <a:r>
              <a:rPr lang="th-TH" dirty="0" smtClean="0"/>
              <a:t>ตาม </a:t>
            </a:r>
            <a:r>
              <a:rPr lang="en-US" dirty="0" smtClean="0"/>
              <a:t>criteria </a:t>
            </a:r>
            <a:r>
              <a:rPr lang="th-TH" dirty="0" smtClean="0"/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เพื่อทำการ </a:t>
            </a:r>
            <a:r>
              <a:rPr lang="en-US" dirty="0" smtClean="0"/>
              <a:t>update </a:t>
            </a:r>
            <a:r>
              <a:rPr lang="th-TH" dirty="0" smtClean="0"/>
              <a:t>ข้อมูล</a:t>
            </a:r>
            <a:r>
              <a:rPr lang="en-US" dirty="0" smtClean="0"/>
              <a:t> customer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12" y="1455154"/>
            <a:ext cx="5461522" cy="49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ในการดึงข้อมูล </a:t>
            </a:r>
            <a:r>
              <a:rPr lang="en-US" dirty="0" smtClean="0"/>
              <a:t>Customer  </a:t>
            </a:r>
            <a:r>
              <a:rPr lang="th-TH" dirty="0" smtClean="0"/>
              <a:t>ชื่อว่า </a:t>
            </a:r>
            <a:r>
              <a:rPr lang="en-US" dirty="0" smtClean="0"/>
              <a:t>edit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ทำการรับค่า </a:t>
            </a:r>
            <a:r>
              <a:rPr lang="en-US" dirty="0" smtClean="0"/>
              <a:t>customer id </a:t>
            </a:r>
            <a:r>
              <a:rPr lang="th-TH" dirty="0" smtClean="0"/>
              <a:t>จาก </a:t>
            </a:r>
            <a:r>
              <a:rPr lang="en-US" dirty="0" err="1" smtClean="0"/>
              <a:t>url</a:t>
            </a:r>
            <a:r>
              <a:rPr lang="en-US" dirty="0" smtClean="0"/>
              <a:t> query string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ด้วย 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 helper ($this-</a:t>
            </a:r>
            <a:r>
              <a:rPr lang="en-US" dirty="0"/>
              <a:t>&gt;</a:t>
            </a:r>
            <a:r>
              <a:rPr lang="en-US" dirty="0" err="1"/>
              <a:t>uri</a:t>
            </a:r>
            <a:r>
              <a:rPr lang="en-US" dirty="0"/>
              <a:t>-&gt;</a:t>
            </a:r>
            <a:r>
              <a:rPr lang="en-US" dirty="0" smtClean="0"/>
              <a:t>segment)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ทำการส่ง </a:t>
            </a:r>
            <a:r>
              <a:rPr lang="en-US" dirty="0" smtClean="0"/>
              <a:t>customer id </a:t>
            </a:r>
            <a:r>
              <a:rPr lang="th-TH" dirty="0" smtClean="0"/>
              <a:t>ไปดึงข้อมูลโดยผ่าน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th-TH" dirty="0"/>
              <a:t> </a:t>
            </a:r>
            <a:r>
              <a:rPr lang="th-TH" dirty="0" smtClean="0"/>
              <a:t>โดยส่ง</a:t>
            </a:r>
            <a:r>
              <a:rPr lang="en-US" dirty="0" smtClean="0"/>
              <a:t> criteria </a:t>
            </a:r>
            <a:r>
              <a:rPr lang="th-TH" dirty="0" smtClean="0"/>
              <a:t>เป็น </a:t>
            </a:r>
            <a:r>
              <a:rPr lang="en-US" dirty="0" smtClean="0"/>
              <a:t>customer id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ส่งผลลัพธ์ที่ได้ไปยัง </a:t>
            </a:r>
            <a:r>
              <a:rPr lang="en-US" dirty="0"/>
              <a:t>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ดังภาพ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ในการส่งค่าข้อมูล </a:t>
            </a:r>
            <a:r>
              <a:rPr lang="en-US" dirty="0" smtClean="0"/>
              <a:t>customer </a:t>
            </a:r>
            <a:r>
              <a:rPr lang="th-TH" dirty="0" smtClean="0"/>
              <a:t>ทีทำการแก้ไขให้กับ </a:t>
            </a:r>
            <a:r>
              <a:rPr lang="en-US" dirty="0" smtClean="0"/>
              <a:t> function update </a:t>
            </a:r>
            <a:r>
              <a:rPr lang="th-TH" dirty="0" smtClean="0"/>
              <a:t>ของ </a:t>
            </a:r>
            <a:r>
              <a:rPr lang="en-US" dirty="0" smtClean="0"/>
              <a:t>model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link </a:t>
            </a:r>
            <a:r>
              <a:rPr lang="th-TH" dirty="0" smtClean="0"/>
              <a:t>ในการ </a:t>
            </a:r>
            <a:r>
              <a:rPr lang="en-US" dirty="0" smtClean="0"/>
              <a:t>edit </a:t>
            </a:r>
            <a:r>
              <a:rPr lang="th-TH" dirty="0" smtClean="0"/>
              <a:t>ในแต่ละ </a:t>
            </a:r>
            <a:r>
              <a:rPr lang="en-US" dirty="0" smtClean="0"/>
              <a:t>record </a:t>
            </a:r>
            <a:r>
              <a:rPr lang="th-TH" dirty="0" smtClean="0"/>
              <a:t>โดยผ่าน </a:t>
            </a:r>
            <a:r>
              <a:rPr lang="en-US" dirty="0"/>
              <a:t>function </a:t>
            </a:r>
            <a:r>
              <a:rPr lang="en-US" dirty="0" smtClean="0"/>
              <a:t>anchor </a:t>
            </a:r>
            <a:r>
              <a:rPr lang="th-TH" dirty="0" smtClean="0"/>
              <a:t>โดยส่ง </a:t>
            </a:r>
            <a:r>
              <a:rPr lang="en-US" dirty="0" smtClean="0"/>
              <a:t>URL </a:t>
            </a:r>
            <a:r>
              <a:rPr lang="en-US" dirty="0"/>
              <a:t>= ‘customer/edit</a:t>
            </a:r>
            <a:r>
              <a:rPr lang="en-US" dirty="0" smtClean="0"/>
              <a:t>/#id’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#id </a:t>
            </a:r>
            <a:r>
              <a:rPr lang="th-TH" dirty="0" smtClean="0"/>
              <a:t>เป็น </a:t>
            </a:r>
            <a:r>
              <a:rPr lang="en-US" dirty="0" smtClean="0"/>
              <a:t>customer id </a:t>
            </a:r>
            <a:r>
              <a:rPr lang="th-TH" dirty="0" smtClean="0"/>
              <a:t>ที่ได้จาก 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list_data</a:t>
            </a:r>
            <a:r>
              <a:rPr lang="en-US" dirty="0" smtClean="0"/>
              <a:t> </a:t>
            </a:r>
            <a:r>
              <a:rPr lang="th-TH" dirty="0" smtClean="0"/>
              <a:t>กรอบแดง 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delete customer </a:t>
            </a:r>
            <a:r>
              <a:rPr lang="th-TH" dirty="0" smtClean="0"/>
              <a:t>ชื่อ </a:t>
            </a:r>
            <a:r>
              <a:rPr lang="en-US" dirty="0" smtClean="0"/>
              <a:t>delete </a:t>
            </a:r>
            <a:r>
              <a:rPr lang="th-TH" dirty="0" smtClean="0"/>
              <a:t>โดยทำการรับค่า </a:t>
            </a:r>
            <a:r>
              <a:rPr lang="en-US" dirty="0" smtClean="0"/>
              <a:t>criteria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delete </a:t>
            </a:r>
            <a:r>
              <a:rPr lang="th-TH" dirty="0" smtClean="0"/>
              <a:t>ของ </a:t>
            </a:r>
            <a:r>
              <a:rPr lang="en-US" dirty="0" smtClean="0"/>
              <a:t>database library </a:t>
            </a:r>
            <a:r>
              <a:rPr lang="th-TH" dirty="0" smtClean="0"/>
              <a:t>ดังภาพ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4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delete </a:t>
            </a:r>
            <a:r>
              <a:rPr lang="th-TH" dirty="0" smtClean="0"/>
              <a:t>ทำการเรียก </a:t>
            </a:r>
            <a:r>
              <a:rPr lang="en-US" dirty="0" err="1" smtClean="0"/>
              <a:t>fuction</a:t>
            </a:r>
            <a:r>
              <a:rPr lang="en-US" dirty="0" smtClean="0"/>
              <a:t> delete model </a:t>
            </a:r>
            <a:r>
              <a:rPr lang="th-TH" dirty="0" smtClean="0"/>
              <a:t>โดยทำการส่งค่า </a:t>
            </a:r>
            <a:r>
              <a:rPr lang="en-US" dirty="0" smtClean="0"/>
              <a:t>customer id </a:t>
            </a:r>
            <a:r>
              <a:rPr lang="th-TH" dirty="0" smtClean="0"/>
              <a:t>ไปใน </a:t>
            </a:r>
            <a:r>
              <a:rPr lang="en-US" dirty="0" smtClean="0"/>
              <a:t>criteria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/>
              <a:t>ทำการเพิ่ม </a:t>
            </a:r>
            <a:r>
              <a:rPr lang="en-US" dirty="0"/>
              <a:t>link </a:t>
            </a:r>
            <a:r>
              <a:rPr lang="th-TH" dirty="0"/>
              <a:t>ในการ </a:t>
            </a:r>
            <a:r>
              <a:rPr lang="en-US" dirty="0"/>
              <a:t>edit </a:t>
            </a:r>
            <a:r>
              <a:rPr lang="th-TH" dirty="0"/>
              <a:t>ในแต่ละ </a:t>
            </a:r>
            <a:r>
              <a:rPr lang="en-US" dirty="0"/>
              <a:t>record </a:t>
            </a:r>
            <a:r>
              <a:rPr lang="th-TH" dirty="0"/>
              <a:t>โดยผ่าน </a:t>
            </a:r>
            <a:r>
              <a:rPr lang="en-US" dirty="0"/>
              <a:t>function anchor </a:t>
            </a:r>
            <a:r>
              <a:rPr lang="th-TH" dirty="0"/>
              <a:t>โดยส่ง </a:t>
            </a:r>
            <a:r>
              <a:rPr lang="en-US" dirty="0"/>
              <a:t>URL = ‘customer/edit/#id’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#id </a:t>
            </a:r>
            <a:r>
              <a:rPr lang="th-TH" dirty="0"/>
              <a:t>เป็น </a:t>
            </a:r>
            <a:r>
              <a:rPr lang="en-US" dirty="0"/>
              <a:t>customer id </a:t>
            </a:r>
            <a:r>
              <a:rPr lang="th-TH" dirty="0"/>
              <a:t>ที่ได้จาก </a:t>
            </a:r>
            <a:r>
              <a:rPr lang="en-US" dirty="0"/>
              <a:t> Object $</a:t>
            </a:r>
            <a:r>
              <a:rPr lang="en-US" dirty="0" err="1"/>
              <a:t>list_data</a:t>
            </a:r>
            <a:r>
              <a:rPr lang="en-US" dirty="0"/>
              <a:t> </a:t>
            </a:r>
            <a:r>
              <a:rPr lang="th-TH" dirty="0"/>
              <a:t>กรอบ</a:t>
            </a:r>
            <a:r>
              <a:rPr lang="th-TH" dirty="0" smtClean="0"/>
              <a:t>แดงดัง</a:t>
            </a:r>
            <a:r>
              <a:rPr lang="th-TH" dirty="0"/>
              <a:t>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Customer Model (</a:t>
            </a:r>
            <a:r>
              <a:rPr lang="en-US" dirty="0" err="1" smtClean="0"/>
              <a:t>M_Customer.php</a:t>
            </a:r>
            <a:r>
              <a:rPr lang="en-US" dirty="0" smtClean="0"/>
              <a:t>)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__deconstruct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เรียก </a:t>
            </a:r>
            <a:r>
              <a:rPr lang="en-US" dirty="0" smtClean="0"/>
              <a:t>function $this-&gt;</a:t>
            </a:r>
            <a:r>
              <a:rPr lang="en-US" dirty="0" err="1" smtClean="0"/>
              <a:t>db</a:t>
            </a:r>
            <a:r>
              <a:rPr lang="en-US" dirty="0" smtClean="0"/>
              <a:t>-&gt;close() </a:t>
            </a:r>
            <a:r>
              <a:rPr lang="th-TH" dirty="0" smtClean="0"/>
              <a:t>เพื่อทำการ </a:t>
            </a:r>
            <a:r>
              <a:rPr lang="en-US" dirty="0" smtClean="0"/>
              <a:t>close connection database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smtClean="0"/>
              <a:t>thank </a:t>
            </a:r>
            <a:r>
              <a:rPr lang="en-US" smtClean="0"/>
              <a:t>you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3795</TotalTime>
  <Words>1139</Words>
  <Application>Microsoft Macintosh PowerPoint</Application>
  <PresentationFormat>Widescreen</PresentationFormat>
  <Paragraphs>165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Angsana New</vt:lpstr>
      <vt:lpstr>Arial</vt:lpstr>
      <vt:lpstr>Calibri</vt:lpstr>
      <vt:lpstr>Century Gothic</vt:lpstr>
      <vt:lpstr>Tahoma</vt:lpstr>
      <vt:lpstr>Wingdings 3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49</cp:revision>
  <cp:lastPrinted>2016-03-15T17:29:12Z</cp:lastPrinted>
  <dcterms:created xsi:type="dcterms:W3CDTF">2016-03-13T09:57:44Z</dcterms:created>
  <dcterms:modified xsi:type="dcterms:W3CDTF">2016-03-20T05:06:43Z</dcterms:modified>
</cp:coreProperties>
</file>